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7" r:id="rId3"/>
    <p:sldId id="1027" r:id="rId4"/>
    <p:sldId id="1018" r:id="rId5"/>
    <p:sldId id="1020" r:id="rId6"/>
    <p:sldId id="102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22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询问出行方式的句型及答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4173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？你能看到什么？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你怎么去上学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jt10.jpg" descr="id:21474960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95406" y="2207084"/>
            <a:ext cx="3160231" cy="228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693319"/>
          </a:xfrm>
          <a:solidFill>
            <a:srgbClr val="CCECFD"/>
          </a:solidFill>
        </p:spPr>
        <p:txBody>
          <a:bodyPr/>
          <a:lstStyle/>
          <a:p>
            <a:endParaRPr lang="en-US" altLang="zh-CN" sz="1600" dirty="0" smtClean="0"/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在询问出行方式的句型中，主语是第三人称单数时，助动词用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；当主语是非第三人称单数时，助动词用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pic>
        <p:nvPicPr>
          <p:cNvPr id="6" name="dt11.eps" descr="id:2147496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98662" y="1412776"/>
            <a:ext cx="9646760" cy="16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242170"/>
          </a:xfrm>
          <a:solidFill>
            <a:srgbClr val="CCECFD"/>
          </a:solidFill>
        </p:spPr>
        <p:txBody>
          <a:bodyPr/>
          <a:lstStyle/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三个动词都和出行相关。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如果地点是副词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要省略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是表达出行方式的常见结构。例如：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骑自行车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乘公交车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78826"/>
            <a:ext cx="2344848" cy="67796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搭配的贴纸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的手账。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algn="dist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Saturday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my family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busy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father goes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today he drives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 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和平常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/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My sister likes riding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goes to the park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pic>
        <p:nvPicPr>
          <p:cNvPr id="5" name="qtfjt11.jpg" descr="id:21474960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57570" y="3297662"/>
            <a:ext cx="1609725" cy="716280"/>
          </a:xfrm>
          <a:prstGeom prst="rect">
            <a:avLst/>
          </a:prstGeom>
        </p:spPr>
      </p:pic>
      <p:pic>
        <p:nvPicPr>
          <p:cNvPr id="6" name="qtfjt12.jpg" descr="id:21474960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39022" y="4005064"/>
            <a:ext cx="1584176" cy="96644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97" y="1827068"/>
            <a:ext cx="3602385" cy="50909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8742" y="3284984"/>
            <a:ext cx="115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car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903472" y="4175714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bike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0311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根据图片可知，今天爸爸也开车了，填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1028" y="56524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和图片可知填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7854"/>
            <a:ext cx="11485848" cy="1615827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and Mum go to the supermarket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.</a:t>
            </a: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swimming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go there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jt14.jpg" descr="id:21474960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11630" y="814430"/>
            <a:ext cx="1512168" cy="738409"/>
          </a:xfrm>
          <a:prstGeom prst="rect">
            <a:avLst/>
          </a:prstGeom>
        </p:spPr>
      </p:pic>
      <p:pic>
        <p:nvPicPr>
          <p:cNvPr id="4" name="qtfjt13.jpg" descr="id:21474960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343678" y="1615396"/>
            <a:ext cx="605043" cy="138155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570112" y="795846"/>
            <a:ext cx="1122423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by bus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03518" y="1889104"/>
            <a:ext cx="11753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on foot</a:t>
            </a:r>
            <a:endParaRPr lang="zh-CN" altLang="en-US" sz="26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176480"/>
            <a:ext cx="114858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步行去上课，填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65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194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366</cp:revision>
  <dcterms:created xsi:type="dcterms:W3CDTF">2020-11-06T05:24:00Z</dcterms:created>
  <dcterms:modified xsi:type="dcterms:W3CDTF">2025-06-22T00:29:10Z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